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93" d="100"/>
          <a:sy n="93" d="100"/>
        </p:scale>
        <p:origin x="142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7/9/2025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7/9/2025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3969856"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Juan Carlos Gallardo Saavedra</a:t>
            </a:r>
            <a:br>
              <a:rPr lang="en-US" dirty="0">
                <a:solidFill>
                  <a:schemeClr val="bg2"/>
                </a:solidFill>
                <a:latin typeface="Abadi"/>
                <a:ea typeface="SF Pro" pitchFamily="2" charset="0"/>
                <a:cs typeface="SF Pro" pitchFamily="2" charset="0"/>
              </a:rPr>
            </a:br>
            <a:r>
              <a:rPr lang="en-US" dirty="0">
                <a:solidFill>
                  <a:schemeClr val="bg2"/>
                </a:solidFill>
                <a:latin typeface="Abadi"/>
                <a:ea typeface="SF Pro" pitchFamily="2" charset="0"/>
                <a:cs typeface="SF Pro" pitchFamily="2" charset="0"/>
              </a:rPr>
              <a:t>09/07/2025</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https://github.com/juanesgallardo/Proyecto-final-de-ciencia-de-datos-de-IBM-SpaceX/blob/abb2fd316f3ce38ba3b9c87b7a4fffc7f3e93365/Desarollo%20IPYNB/Data%20Wrangling-desarollo.ipynb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https://github.com/juanesgallardo/Proyecto-final-de-ciencia-de-datos-de-IBM-SpaceX/blob/abb2fd316f3ce38ba3b9c87b7a4fffc7f3e93365/Desarollo%20IPYNB/EDA%20with%20Data%20Visualization-desarollo.ipynb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https://github.com/juanesgallardo/Proyecto-final-de-ciencia-de-datos-de-IBM-SpaceX/blob/abb2fd316f3ce38ba3b9c87b7a4fffc7f3e93365/Desarollo%20IPYNB/EDA%20with%20SQL-desarollo.ipynb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https://github.com/juanesgallardo/Proyecto-final-de-ciencia-de-datos-de-IBM-SpaceX/blob/abb2fd316f3ce38ba3b9c87b7a4fffc7f3e93365/app.py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https://github.com/juanesgallardo/Proyecto-final-de-ciencia-de-datos-de-IBM-SpaceX/blob/abb2fd316f3ce38ba3b9c87b7a4fffc7f3e93365/Desarollo%20IPYNB/Machine%20Learning%20Prediction-desarollo.ipynb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it-IT" sz="2200" dirty="0">
                <a:solidFill>
                  <a:srgbClr val="1C7DDB"/>
                </a:solidFill>
                <a:latin typeface="Abadi" panose="020B0604020104020204" pitchFamily="34" charset="0"/>
              </a:rPr>
              <a:t>https://github.com/juanesgallardo/Proyecto-final-de-ciencia-de-datos-de-IBM-SpaceX/blob/abb2fd316f3ce38ba3b9c87b7a4fffc7f3e93365/Desarollo%20IPYNB/Data%20Collection%20API-desarollo.ipynb</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https://github.com/juanesgallardo/Proyecto-final-de-ciencia-de-datos-de-IBM-SpaceX/blob/abb2fd316f3ce38ba3b9c87b7a4fffc7f3e93365/Desarollo%20IPYNB/Data%20Collection%20with%20Web%20Scraping-desarollo.ipynb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1340</TotalTime>
  <Words>1816</Words>
  <Application>Microsoft Office PowerPoint</Application>
  <PresentationFormat>Panorámica</PresentationFormat>
  <Paragraphs>204</Paragraphs>
  <Slides>46</Slides>
  <Notes>3</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juan carlos gallardo Saavedra</cp:lastModifiedBy>
  <cp:revision>201</cp:revision>
  <dcterms:created xsi:type="dcterms:W3CDTF">2021-04-29T18:58:34Z</dcterms:created>
  <dcterms:modified xsi:type="dcterms:W3CDTF">2025-07-09T07:04:39Z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